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8" r:id="rId4"/>
    <p:sldId id="259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65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2864" y="-1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7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2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4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0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4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3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4" Type="http://schemas.openxmlformats.org/officeDocument/2006/relationships/slide" Target="slide5.xml"/><Relationship Id="rId5" Type="http://schemas.openxmlformats.org/officeDocument/2006/relationships/slide" Target="slide6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1.xml"/><Relationship Id="rId5" Type="http://schemas.openxmlformats.org/officeDocument/2006/relationships/audio" Target="../media/audio1.wav"/><Relationship Id="rId6" Type="http://schemas.openxmlformats.org/officeDocument/2006/relationships/slide" Target="slide6.xml"/><Relationship Id="rId7" Type="http://schemas.openxmlformats.org/officeDocument/2006/relationships/audio" Target="../media/audio2.wav"/><Relationship Id="rId8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slide" Target="slide1.xml"/><Relationship Id="rId5" Type="http://schemas.openxmlformats.org/officeDocument/2006/relationships/audio" Target="../media/audio1.wav"/><Relationship Id="rId6" Type="http://schemas.openxmlformats.org/officeDocument/2006/relationships/slide" Target="slide6.xml"/><Relationship Id="rId7" Type="http://schemas.openxmlformats.org/officeDocument/2006/relationships/audio" Target="../media/audio2.wav"/><Relationship Id="rId8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4" Type="http://schemas.openxmlformats.org/officeDocument/2006/relationships/slide" Target="slide6.xml"/><Relationship Id="rId5" Type="http://schemas.openxmlformats.org/officeDocument/2006/relationships/image" Target="../media/image8.png"/><Relationship Id="rId6" Type="http://schemas.openxmlformats.org/officeDocument/2006/relationships/hyperlink" Target="http://www.worldhistoricalsites.com/images/Valley%20of%20the%20Kings.jpg" TargetMode="External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699" y="291727"/>
            <a:ext cx="7772400" cy="1470025"/>
          </a:xfrm>
        </p:spPr>
        <p:txBody>
          <a:bodyPr/>
          <a:lstStyle/>
          <a:p>
            <a:r>
              <a:rPr lang="en-US" dirty="0" smtClean="0"/>
              <a:t>Egypt: The Land of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5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 action="ppaction://hlinksldjump"/>
              </a:rPr>
              <a:t>Nile River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Great Pyramids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Camels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Quiz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9297" y="3179100"/>
            <a:ext cx="2651128" cy="3337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400000">
            <a:off x="6848021" y="4668870"/>
            <a:ext cx="33569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www.portpromotions.com</a:t>
            </a:r>
            <a:r>
              <a:rPr lang="en-US" sz="800" dirty="0" smtClean="0"/>
              <a:t>/media/</a:t>
            </a:r>
            <a:r>
              <a:rPr lang="en-US" sz="800" dirty="0" err="1" smtClean="0"/>
              <a:t>ecom</a:t>
            </a:r>
            <a:r>
              <a:rPr lang="en-US" sz="800" dirty="0" smtClean="0"/>
              <a:t>/</a:t>
            </a:r>
            <a:r>
              <a:rPr lang="en-US" sz="800" dirty="0" err="1" smtClean="0"/>
              <a:t>prodlg</a:t>
            </a:r>
            <a:r>
              <a:rPr lang="en-US" sz="800" dirty="0" smtClean="0"/>
              <a:t>/1215797672_Europe%20-%20Egypt%20-%20Pyramids.jpg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84130" y="5577182"/>
            <a:ext cx="302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Valenzuela</a:t>
            </a:r>
          </a:p>
          <a:p>
            <a:r>
              <a:rPr lang="en-US" dirty="0" smtClean="0"/>
              <a:t>March 10,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4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831440" y="4712655"/>
            <a:ext cx="2456223" cy="9024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2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Oops…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1971661" y="4545540"/>
            <a:ext cx="2723567" cy="73530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</a:t>
            </a:r>
            <a:r>
              <a:rPr lang="en-US" dirty="0" smtClean="0">
                <a:hlinkClick r:id="rId2" action="ppaction://hlinksldjump"/>
              </a:rPr>
              <a:t>to</a:t>
            </a:r>
            <a:r>
              <a:rPr lang="en-US" dirty="0" smtClean="0"/>
              <a:t>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2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exploring Egypt!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5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Nile River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415" y="1119674"/>
            <a:ext cx="4569220" cy="5325276"/>
          </a:xfrm>
        </p:spPr>
        <p:txBody>
          <a:bodyPr>
            <a:normAutofit/>
          </a:bodyPr>
          <a:lstStyle/>
          <a:p>
            <a:r>
              <a:rPr lang="en-US" dirty="0" smtClean="0"/>
              <a:t>This river is the life blood of Egypt. </a:t>
            </a:r>
          </a:p>
          <a:p>
            <a:r>
              <a:rPr lang="en-US" dirty="0" smtClean="0"/>
              <a:t>It stretches from south to north. </a:t>
            </a:r>
          </a:p>
          <a:p>
            <a:r>
              <a:rPr lang="en-US" dirty="0" smtClean="0"/>
              <a:t>Click on river in map to see where it originates.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939" y="1119674"/>
            <a:ext cx="3810000" cy="462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00433" y="5533282"/>
            <a:ext cx="365950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www.woodlands-junior.kent.sch.uk</a:t>
            </a:r>
            <a:r>
              <a:rPr lang="en-US" sz="800" dirty="0" smtClean="0"/>
              <a:t>/Homework/</a:t>
            </a:r>
            <a:r>
              <a:rPr lang="en-US" sz="800" dirty="0" err="1" smtClean="0"/>
              <a:t>egypt</a:t>
            </a:r>
            <a:r>
              <a:rPr lang="en-US" sz="800" dirty="0" smtClean="0"/>
              <a:t>/</a:t>
            </a:r>
            <a:r>
              <a:rPr lang="en-US" sz="800" dirty="0" err="1" smtClean="0"/>
              <a:t>nile.htm</a:t>
            </a:r>
            <a:endParaRPr lang="en-US" sz="800" dirty="0" smtClean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 rot="21318077">
            <a:off x="6455917" y="2017143"/>
            <a:ext cx="1508376" cy="3362949"/>
          </a:xfrm>
          <a:prstGeom prst="ellipse">
            <a:avLst/>
          </a:prstGeom>
          <a:solidFill>
            <a:schemeClr val="accent2">
              <a:lumMod val="75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>
            <a:hlinkClick r:id="rId4" action="ppaction://hlinksldjump">
              <a:snd r:embed="rId5" name="arrow.wav"/>
            </a:hlinkClick>
          </p:cNvPr>
          <p:cNvSpPr/>
          <p:nvPr/>
        </p:nvSpPr>
        <p:spPr>
          <a:xfrm>
            <a:off x="588723" y="5837129"/>
            <a:ext cx="1202500" cy="3143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index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146865" y="5828770"/>
            <a:ext cx="951976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</a:t>
            </a:r>
            <a:r>
              <a:rPr lang="en-US" dirty="0" smtClean="0">
                <a:hlinkClick r:id="rId6" action="ppaction://hlinksldjump">
                  <a:snd r:embed="rId7" name="applause.wav"/>
                </a:hlinkClick>
              </a:rPr>
              <a:t>Quiz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454483" y="5828770"/>
            <a:ext cx="1100488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>
                  <a:snd r:embed="rId7" name="applause.wav"/>
                </a:hlinkClick>
              </a:rPr>
              <a:t>To</a:t>
            </a:r>
            <a:r>
              <a:rPr lang="en-US" dirty="0" smtClean="0"/>
              <a:t>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89" y="603418"/>
            <a:ext cx="4889687" cy="26736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Nile is formed from the </a:t>
            </a:r>
            <a:r>
              <a:rPr lang="en-US" b="1" dirty="0" smtClean="0"/>
              <a:t>White Nile</a:t>
            </a:r>
            <a:r>
              <a:rPr lang="en-US" dirty="0" smtClean="0"/>
              <a:t>, which originates at Lake Victoria and the </a:t>
            </a:r>
            <a:r>
              <a:rPr lang="en-US" b="1" dirty="0" smtClean="0"/>
              <a:t>Blue Nile</a:t>
            </a:r>
            <a:r>
              <a:rPr lang="en-US" dirty="0" smtClean="0"/>
              <a:t>, which originates at Lake </a:t>
            </a:r>
            <a:r>
              <a:rPr lang="en-US" dirty="0" err="1" smtClean="0"/>
              <a:t>Tana</a:t>
            </a:r>
            <a:r>
              <a:rPr lang="en-US" dirty="0" smtClean="0"/>
              <a:t> in Ethiopia. These rivers meet in Sudan and then go on their long journey northwards towards the sea.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129" y="603418"/>
            <a:ext cx="3175000" cy="417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27" y="3390638"/>
            <a:ext cx="4623149" cy="34673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0783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http://gdb.voanews.eu/017B5B34-C48F-4819-91F4-6E103EB2F908_mw800_s.jpg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56129" y="4781718"/>
            <a:ext cx="33789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upload.wikimedia.org</a:t>
            </a:r>
            <a:r>
              <a:rPr lang="en-US" sz="1000" dirty="0" smtClean="0"/>
              <a:t>/</a:t>
            </a:r>
            <a:r>
              <a:rPr lang="en-US" sz="1000" dirty="0" err="1" smtClean="0"/>
              <a:t>wikipedia</a:t>
            </a:r>
            <a:r>
              <a:rPr lang="en-US" sz="1000" dirty="0" smtClean="0"/>
              <a:t>/commons/thumb/2/2b/</a:t>
            </a:r>
            <a:r>
              <a:rPr lang="en-US" sz="1000" dirty="0" err="1" smtClean="0"/>
              <a:t>White_and_Blue_Nile-en.svg</a:t>
            </a:r>
            <a:r>
              <a:rPr lang="en-US" sz="1000" dirty="0" smtClean="0"/>
              <a:t>/250px-White_and_Blue_Nile-en.svg.png</a:t>
            </a:r>
            <a:endParaRPr lang="en-US" sz="1000" dirty="0"/>
          </a:p>
        </p:txBody>
      </p:sp>
      <p:sp>
        <p:nvSpPr>
          <p:cNvPr id="4" name="Left Arrow 3">
            <a:hlinkClick r:id="rId4" action="ppaction://hlinksldjump"/>
          </p:cNvPr>
          <p:cNvSpPr/>
          <p:nvPr/>
        </p:nvSpPr>
        <p:spPr>
          <a:xfrm>
            <a:off x="6257261" y="5498923"/>
            <a:ext cx="1873153" cy="57619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Return to previous slide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2644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27023" cy="966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Great Pyramids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680" y="1241327"/>
            <a:ext cx="4417779" cy="45874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Located in Giza, the Great Pyramids were the resting places of kings and other people of wealth. </a:t>
            </a:r>
          </a:p>
          <a:p>
            <a:r>
              <a:rPr lang="en-US" dirty="0" smtClean="0"/>
              <a:t>Originally covered with a marble type rock, today they look more like the photos on the right.</a:t>
            </a:r>
          </a:p>
          <a:p>
            <a:r>
              <a:rPr lang="en-US" dirty="0" smtClean="0"/>
              <a:t>The Romans defaced them with graffiti and used them for target practice. That’s why the Sphinx doesn’t have a nose.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271" y="137297"/>
            <a:ext cx="3685603" cy="24570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27394" y="2269634"/>
            <a:ext cx="3353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www.cleveleys.co.uk</a:t>
            </a:r>
            <a:r>
              <a:rPr lang="en-US" sz="800" dirty="0" smtClean="0"/>
              <a:t>/wonders/</a:t>
            </a:r>
            <a:r>
              <a:rPr lang="en-US" sz="800" dirty="0" err="1" smtClean="0"/>
              <a:t>greatpyramid.htm</a:t>
            </a:r>
            <a:endParaRPr lang="en-US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670" y="2652904"/>
            <a:ext cx="3165130" cy="39846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6774399" y="4406317"/>
            <a:ext cx="34965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www.portpromotions.com</a:t>
            </a:r>
            <a:r>
              <a:rPr lang="en-US" sz="800" dirty="0" smtClean="0"/>
              <a:t>/media/</a:t>
            </a:r>
            <a:r>
              <a:rPr lang="en-US" sz="800" dirty="0" err="1" smtClean="0"/>
              <a:t>ecom</a:t>
            </a:r>
            <a:r>
              <a:rPr lang="en-US" sz="800" dirty="0" smtClean="0"/>
              <a:t>/</a:t>
            </a:r>
            <a:r>
              <a:rPr lang="en-US" sz="800" dirty="0" err="1" smtClean="0"/>
              <a:t>prodlg</a:t>
            </a:r>
            <a:r>
              <a:rPr lang="en-US" sz="800" dirty="0" smtClean="0"/>
              <a:t>/1215797672_Europe%20-%20Egypt%20-%20Pyramids.jpg</a:t>
            </a:r>
            <a:endParaRPr lang="en-US" sz="800" dirty="0"/>
          </a:p>
        </p:txBody>
      </p:sp>
      <p:sp>
        <p:nvSpPr>
          <p:cNvPr id="9" name="Left Arrow 8">
            <a:hlinkClick r:id="rId4" action="ppaction://hlinksldjump">
              <a:snd r:embed="rId5" name="arrow.wav"/>
            </a:hlinkClick>
          </p:cNvPr>
          <p:cNvSpPr/>
          <p:nvPr/>
        </p:nvSpPr>
        <p:spPr>
          <a:xfrm>
            <a:off x="588723" y="5873192"/>
            <a:ext cx="1202500" cy="3143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index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2146865" y="5864833"/>
            <a:ext cx="951976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</a:t>
            </a:r>
            <a:r>
              <a:rPr lang="en-US" dirty="0" smtClean="0">
                <a:hlinkClick r:id="rId6" action="ppaction://hlinksldjump">
                  <a:snd r:embed="rId7" name="applause.wav"/>
                </a:hlinkClick>
              </a:rPr>
              <a:t>Quiz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454483" y="5828770"/>
            <a:ext cx="1100488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>
                  <a:snd r:embed="rId7" name="applause.wav"/>
                </a:hlinkClick>
              </a:rPr>
              <a:t>To</a:t>
            </a:r>
            <a:r>
              <a:rPr lang="en-US" dirty="0" smtClean="0"/>
              <a:t>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1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8"/>
            <a:ext cx="3939840" cy="4899368"/>
          </a:xfrm>
        </p:spPr>
        <p:txBody>
          <a:bodyPr/>
          <a:lstStyle/>
          <a:p>
            <a:r>
              <a:rPr lang="en-US" dirty="0" smtClean="0"/>
              <a:t>When you are at the Great </a:t>
            </a:r>
            <a:r>
              <a:rPr lang="en-US" dirty="0" smtClean="0">
                <a:hlinkClick r:id="rId2" action="ppaction://hlinksldjump"/>
              </a:rPr>
              <a:t>Pyramids</a:t>
            </a:r>
            <a:r>
              <a:rPr lang="en-US" dirty="0" smtClean="0"/>
              <a:t>, take a camel ride. This is how one travels the desert.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084" y="1417638"/>
            <a:ext cx="3577716" cy="2385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09084" y="3464228"/>
            <a:ext cx="35777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www.mythicalireland.com</a:t>
            </a:r>
            <a:r>
              <a:rPr lang="en-US" sz="800" dirty="0" smtClean="0"/>
              <a:t>/</a:t>
            </a:r>
            <a:r>
              <a:rPr lang="en-US" sz="800" dirty="0" err="1" smtClean="0"/>
              <a:t>ancientsites</a:t>
            </a:r>
            <a:r>
              <a:rPr lang="en-US" sz="800" dirty="0" smtClean="0"/>
              <a:t>/world/</a:t>
            </a:r>
            <a:r>
              <a:rPr lang="en-US" sz="800" dirty="0" err="1" smtClean="0"/>
              <a:t>egypt_great_pyramid_camel.jpg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29" y="6135818"/>
            <a:ext cx="4060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5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30597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latin typeface="Kalinga" pitchFamily="34" charset="0"/>
                <a:cs typeface="Kalinga" pitchFamily="34" charset="0"/>
              </a:rPr>
              <a:t>What is a traditional form of desert transportation in Egypt?</a:t>
            </a:r>
          </a:p>
          <a:p>
            <a:pPr marL="0" indent="0">
              <a:buNone/>
            </a:pPr>
            <a:r>
              <a:rPr lang="en-US" dirty="0" smtClean="0">
                <a:hlinkClick r:id="rId2" action="ppaction://hlinksldjump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a. bus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b. train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c. taxi	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d. camel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8500" y="1417638"/>
            <a:ext cx="4461168" cy="29711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8500" y="405022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>
                <a:hlinkClick r:id="rId6"/>
              </a:rPr>
              <a:t>http://www.worldhistoricalsites.com/images/Valley%20of%20the%20Kings.jpg</a:t>
            </a:r>
            <a:endParaRPr lang="en-US" sz="800" dirty="0" smtClean="0"/>
          </a:p>
          <a:p>
            <a:r>
              <a:rPr lang="en-US" sz="800" dirty="0" smtClean="0"/>
              <a:t> (Valley of the Kings)</a:t>
            </a:r>
            <a:endParaRPr lang="en-US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764" y="6008188"/>
            <a:ext cx="4060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60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380297" y="4528828"/>
            <a:ext cx="2556478" cy="7687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1487100" y="4629100"/>
            <a:ext cx="2122043" cy="78543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</a:t>
            </a:r>
            <a:r>
              <a:rPr lang="en-US" dirty="0" smtClean="0">
                <a:hlinkClick r:id="rId2" action="ppaction://hlinksldjump"/>
              </a:rPr>
              <a:t>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2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25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What river provides the life blood of Egypt?</a:t>
            </a:r>
          </a:p>
          <a:p>
            <a:pPr marL="514350" indent="-514350">
              <a:buAutoNum type="alphaLcPeriod"/>
            </a:pPr>
            <a:r>
              <a:rPr lang="en-US" dirty="0" smtClean="0">
                <a:hlinkClick r:id="rId2" action="ppaction://hlinksldjump"/>
              </a:rPr>
              <a:t>Blue Danube River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>
                <a:hlinkClick r:id="rId2" action="ppaction://hlinksldjump"/>
              </a:rPr>
              <a:t>Fox River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>
                <a:hlinkClick r:id="rId3" action="ppaction://hlinksldjump"/>
              </a:rPr>
              <a:t>Nile River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>
                <a:hlinkClick r:id="rId2" action="ppaction://hlinksldjump"/>
              </a:rPr>
              <a:t>Amazon River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368" y="1585637"/>
            <a:ext cx="4372432" cy="29222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4367" y="4615050"/>
            <a:ext cx="493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www.losviajeros.com</a:t>
            </a:r>
            <a:r>
              <a:rPr lang="en-US" dirty="0" smtClean="0"/>
              <a:t>/</a:t>
            </a:r>
            <a:r>
              <a:rPr lang="en-US" dirty="0" err="1" smtClean="0"/>
              <a:t>Fotos.php?pl</a:t>
            </a:r>
            <a:r>
              <a:rPr lang="en-US" dirty="0" smtClean="0"/>
              <a:t>=2085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399</Words>
  <Application>Microsoft Macintosh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Egypt: The Land of Wonder</vt:lpstr>
      <vt:lpstr>Nile River </vt:lpstr>
      <vt:lpstr>PowerPoint Presentation</vt:lpstr>
      <vt:lpstr>Great Pyramids </vt:lpstr>
      <vt:lpstr>Camels</vt:lpstr>
      <vt:lpstr>Quick Quiz</vt:lpstr>
      <vt:lpstr>Correct</vt:lpstr>
      <vt:lpstr>Sorry</vt:lpstr>
      <vt:lpstr>PowerPoint Presentation</vt:lpstr>
      <vt:lpstr>Correct</vt:lpstr>
      <vt:lpstr>Oops…</vt:lpstr>
      <vt:lpstr>Thanks for exploring Egypt!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Egypt: The Land of Wonder</dc:title>
  <dc:creator>UW Oshkosh</dc:creator>
  <cp:lastModifiedBy>UW Oshkosh</cp:lastModifiedBy>
  <cp:revision>20</cp:revision>
  <dcterms:created xsi:type="dcterms:W3CDTF">2012-10-10T18:11:54Z</dcterms:created>
  <dcterms:modified xsi:type="dcterms:W3CDTF">2013-04-17T01:31:21Z</dcterms:modified>
</cp:coreProperties>
</file>